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4988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E1BAC9-9E59-B31E-52EC-8FED07176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24495DE-C565-9F81-CA6B-E6CBCDAE3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2FE572-95DB-962A-16C7-7BAD1BC71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193E-FB06-4A21-93AE-EDF92762A824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1A0B56-C014-87BB-F758-486D3FCD5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6FF23A-0DCE-A9FA-FFE8-50C61FC2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F69D-0971-400A-A6EF-EB8F3A38D5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99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D93116-2F93-F984-A7FD-7CAF65160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8B6025-4B62-F04B-4BA8-6B0AAE6F6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3EB00C-59DF-0D52-6C09-AD7672E7E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193E-FB06-4A21-93AE-EDF92762A824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2E9BE2-3EC7-4BB1-0D3D-648D7B301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20F4A-B55B-E8B3-0E02-7B97606C4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F69D-0971-400A-A6EF-EB8F3A38D5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19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FB70E14-CF8E-3588-1FBF-AF5E92389A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8B37B1-DB10-B692-9ED6-39EACA281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2ADC89-15C9-B6D5-E8E2-DD25628AB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193E-FB06-4A21-93AE-EDF92762A824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304D8B-1AF0-50B2-7DF3-52D6A26C6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A75B7A-3146-49FA-4BC6-42416507B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F69D-0971-400A-A6EF-EB8F3A38D5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21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D85213-C925-C9EE-924C-558595A7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0D2D07-2E09-22F3-BBAD-27256E9E6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149D03-EE45-8E03-C8B8-94F704EF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193E-FB06-4A21-93AE-EDF92762A824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F56A7A-783F-E9D0-610A-0679C4C2C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298C4E-DF33-E5D5-7829-D624420E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F69D-0971-400A-A6EF-EB8F3A38D5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87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9CCB7-4ACA-B9D4-7683-FAF828B1A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7C2301-9023-81AE-C2CE-E0699C45C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572E05-FE38-1D80-2887-6F2F1E1B3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193E-FB06-4A21-93AE-EDF92762A824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5DAB0D-6ADD-818D-93BB-E0FD95E7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136C9E-2889-8A06-C344-F65FFB9D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F69D-0971-400A-A6EF-EB8F3A38D5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4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00EDAA-94B4-4554-7BFA-E080DAF10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88EB0B-014A-97FD-E697-E10DA4CAF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8B268B-6311-01FD-A917-E20474276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F4C77D-97B5-CFD1-EBC9-0037BD0A6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193E-FB06-4A21-93AE-EDF92762A824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D71830-5EB0-A251-D785-BE2953079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F9B4DD-E69A-A289-9336-DCFF3BAD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F69D-0971-400A-A6EF-EB8F3A38D5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9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410C17-9E61-3499-9230-A65541188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BE9005-46AA-D03E-1758-E7492A292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E9FFC65-D394-F59A-ADE7-EC523EB8D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5FA95DD-7893-82B5-0AA6-2E59210764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CD4B432-CC08-34B6-68BC-98E353BC41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DC983F3-6D79-613D-CD1C-0869CF406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193E-FB06-4A21-93AE-EDF92762A824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85D7305-8257-B94B-69DD-331BC4EE0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B5E4F83-94C8-108B-281D-4FCF1DF7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F69D-0971-400A-A6EF-EB8F3A38D5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1DEB21-8549-148C-25C5-C181ED3CC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D8D2E01-4385-F767-9689-6CAB46F4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193E-FB06-4A21-93AE-EDF92762A824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C4EF99A-52A6-2BE3-8439-8CCF3A688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9D40981-67EB-9980-48B3-7C856044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F69D-0971-400A-A6EF-EB8F3A38D5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78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BC9F936-9E7B-0324-BB1E-CEC11797B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193E-FB06-4A21-93AE-EDF92762A824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883C404-B628-586B-CB13-3F88B1752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120E06D-D76E-5C92-D088-42DE094F7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F69D-0971-400A-A6EF-EB8F3A38D5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50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6FBFAB-095B-2524-F1CC-8D4E8AC71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C87215-F51F-CC7A-AAAC-CD7C72956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BB6666-E717-764E-D872-8FF046F67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4A21A5-44B8-F2D4-2EA4-65C992DE1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193E-FB06-4A21-93AE-EDF92762A824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D38D6C-434E-90AD-CFA1-E42EBCFF8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441568-BA3D-3364-59D7-23C60E709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F69D-0971-400A-A6EF-EB8F3A38D5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79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539D72-77D3-5743-C539-1B6FB5C1E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CFDDFC6-22C3-3567-8CBD-15BCA58F18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1019D0-10A1-318F-A298-BFA4E2123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A18E76-D8EB-3449-9C90-26E8DC915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193E-FB06-4A21-93AE-EDF92762A824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170CB9-0F19-DE16-AC58-2D2739367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560E99-AEC6-D05A-03F4-9BE94D95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F69D-0971-400A-A6EF-EB8F3A38D5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01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968C7E-0A2E-97BD-4225-7DC43B41F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0AD59A-986A-08A8-A3BB-97E533FE1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C7741A-A464-0064-4690-0D75D33E2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A193E-FB06-4A21-93AE-EDF92762A824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056E46-1AD8-EA83-0BF5-1671C3059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A0A10F-EB16-F1EA-E5FB-84AB53D52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6F69D-0971-400A-A6EF-EB8F3A38D5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52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03AFDE-4A74-64CB-D019-D6AE41705760}"/>
              </a:ext>
            </a:extLst>
          </p:cNvPr>
          <p:cNvSpPr txBox="1"/>
          <p:nvPr/>
        </p:nvSpPr>
        <p:spPr>
          <a:xfrm>
            <a:off x="1027102" y="756745"/>
            <a:ext cx="5549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レンタカー料金表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040C258-BAA7-A403-6E92-01C91B9F2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0485" y="626571"/>
            <a:ext cx="1261981" cy="79864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182802F4-C4CF-4562-8964-827D40D7C3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388" y="1472513"/>
            <a:ext cx="8407113" cy="3048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E39EFAF-7CB7-04C5-9CDC-8187A2CEE2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645" y="4660097"/>
            <a:ext cx="7666041" cy="145078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4674E49-0DF2-22A6-5326-AE350A3CC503}"/>
              </a:ext>
            </a:extLst>
          </p:cNvPr>
          <p:cNvSpPr txBox="1"/>
          <p:nvPr/>
        </p:nvSpPr>
        <p:spPr>
          <a:xfrm>
            <a:off x="8596779" y="4901015"/>
            <a:ext cx="2932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（）カッコ内は税込み価格です。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6CD1E-82E6-BA3F-8DAF-43665AED5BDE}"/>
              </a:ext>
            </a:extLst>
          </p:cNvPr>
          <p:cNvSpPr txBox="1"/>
          <p:nvPr/>
        </p:nvSpPr>
        <p:spPr>
          <a:xfrm>
            <a:off x="8417425" y="5525056"/>
            <a:ext cx="3774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対人・対物の保険付きの価格です。</a:t>
            </a:r>
            <a:endParaRPr kumimoji="1" lang="en-US" altLang="ja-JP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D4CF6D8-2F7D-1683-D37E-3AB17E1F1C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028" y="1725568"/>
            <a:ext cx="11849943" cy="277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341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19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西村 厚志</dc:creator>
  <cp:lastModifiedBy>西村 厚志</cp:lastModifiedBy>
  <cp:revision>6</cp:revision>
  <cp:lastPrinted>2022-11-07T04:31:39Z</cp:lastPrinted>
  <dcterms:created xsi:type="dcterms:W3CDTF">2022-11-07T04:31:32Z</dcterms:created>
  <dcterms:modified xsi:type="dcterms:W3CDTF">2022-11-23T02:04:33Z</dcterms:modified>
</cp:coreProperties>
</file>